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0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8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2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1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1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9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4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8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0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6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F7C6-440D-4B9B-9DFC-0411D22FF90C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5061A-C948-4BB5-A7BE-C19118BA3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6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2178" y="1083944"/>
            <a:ext cx="10211192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Применение </a:t>
            </a:r>
          </a:p>
          <a:p>
            <a:pPr algn="ctr"/>
            <a:r>
              <a:rPr lang="ru-RU" sz="5400" b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проектной технологии</a:t>
            </a:r>
            <a:endParaRPr lang="ru-RU" sz="54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художественно – эстетического развития</a:t>
            </a:r>
          </a:p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 ДОО</a:t>
            </a:r>
            <a:endParaRPr lang="ru-RU" sz="54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40130" y="5073788"/>
            <a:ext cx="387324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Подготовила:</a:t>
            </a:r>
          </a:p>
          <a:p>
            <a:pPr algn="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группы №2</a:t>
            </a:r>
          </a:p>
          <a:p>
            <a:pPr algn="r"/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Делиу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О.М.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24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3599" y="1237103"/>
            <a:ext cx="81841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 проектов</a:t>
            </a:r>
          </a:p>
          <a:p>
            <a:pPr algn="ctr"/>
            <a:r>
              <a:rPr lang="ru-RU" sz="6000" i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dirty="0" smtClean="0"/>
              <a:t>Это  педагогическая технология, </a:t>
            </a:r>
          </a:p>
          <a:p>
            <a:pPr algn="ctr"/>
            <a:r>
              <a:rPr lang="ru-RU" sz="2800" dirty="0" smtClean="0"/>
              <a:t>ориентированная не на интеграцию фактических знаний, а на их применение и приобретение новых. 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Это модель обучения, которая вовлекает ребёнка в процесс решения сложных для него проблем, при этом он находится в активной 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196927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474345"/>
            <a:ext cx="6096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Проектная технология предполагает: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наличие проблемы, требующей интегрированных знаний и исследовательского поиска ее решения;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практическую, теоретическую, познавательную значимость предполагаемых результатов;</a:t>
            </a:r>
          </a:p>
          <a:p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самостоятельную деятельность воспитанника;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структурирование содержательной части проекта с указанием поэтапных результатов;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использование исследовательских методов, т.е. определение проблемы, вытекающих из нее задач исследования, выдвижение гипотезы их решения;</a:t>
            </a:r>
          </a:p>
          <a:p>
            <a:endParaRPr lang="ru-RU" dirty="0" smtClean="0"/>
          </a:p>
          <a:p>
            <a:r>
              <a:rPr lang="ru-RU" dirty="0" smtClean="0"/>
              <a:t>- обсуждение методов исследования, оформление конечных результатов, анализ полученных данных, подведение итогов, корректировка, выводы.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41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8898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9617" y="1049954"/>
            <a:ext cx="952613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</a:t>
            </a:r>
            <a:r>
              <a:rPr lang="ru-RU" sz="6000" i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иды проектов: </a:t>
            </a:r>
          </a:p>
          <a:p>
            <a:endParaRPr lang="ru-RU" dirty="0" smtClean="0"/>
          </a:p>
          <a:p>
            <a:r>
              <a:rPr lang="ru-RU" sz="2800" dirty="0" smtClean="0"/>
              <a:t>Исследовательские-творческие проекты;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Ролево</a:t>
            </a:r>
            <a:r>
              <a:rPr lang="ru-RU" sz="2800" dirty="0" smtClean="0"/>
              <a:t>-игровые;</a:t>
            </a:r>
          </a:p>
          <a:p>
            <a:endParaRPr lang="ru-RU" sz="2800" dirty="0" smtClean="0"/>
          </a:p>
          <a:p>
            <a:r>
              <a:rPr lang="ru-RU" sz="2800" dirty="0" smtClean="0"/>
              <a:t>Информационно-практико-ориентированные проекты;</a:t>
            </a:r>
          </a:p>
          <a:p>
            <a:endParaRPr lang="ru-RU" sz="2800" dirty="0" smtClean="0"/>
          </a:p>
          <a:p>
            <a:r>
              <a:rPr lang="ru-RU" sz="2800" dirty="0" smtClean="0"/>
              <a:t>Творческие проекты.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794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4814" y="1059327"/>
            <a:ext cx="3395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Рисование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69" y="3885159"/>
            <a:ext cx="4466342" cy="2556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0" y="282785"/>
            <a:ext cx="6184847" cy="3399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67" y="2984661"/>
            <a:ext cx="4882176" cy="36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3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8647" y="621872"/>
            <a:ext cx="5714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Конструирование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69" y="1622316"/>
            <a:ext cx="3394356" cy="4546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63" y="2406834"/>
            <a:ext cx="3974417" cy="2976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5522" r="3725" b="1194"/>
          <a:stretch/>
        </p:blipFill>
        <p:spPr>
          <a:xfrm>
            <a:off x="1255742" y="1485816"/>
            <a:ext cx="2998832" cy="490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1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02635" y="287134"/>
            <a:ext cx="2014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Лепка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91" y="1451658"/>
            <a:ext cx="3661058" cy="4903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5" b="-2957"/>
          <a:stretch/>
        </p:blipFill>
        <p:spPr>
          <a:xfrm>
            <a:off x="1216356" y="451429"/>
            <a:ext cx="3525742" cy="3628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8714" r="28222" b="11018"/>
          <a:stretch/>
        </p:blipFill>
        <p:spPr>
          <a:xfrm>
            <a:off x="8646822" y="2661183"/>
            <a:ext cx="3199169" cy="36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3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56752" y="360613"/>
            <a:ext cx="3888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Аппликация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55" y="1283944"/>
            <a:ext cx="4742508" cy="3561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r="6250"/>
          <a:stretch/>
        </p:blipFill>
        <p:spPr>
          <a:xfrm>
            <a:off x="6509981" y="3423248"/>
            <a:ext cx="5199797" cy="31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0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2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355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166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olesya.deliy@mail.ru</dc:creator>
  <cp:lastModifiedBy>olesya.deliy@mail.ru</cp:lastModifiedBy>
  <cp:revision>24</cp:revision>
  <dcterms:created xsi:type="dcterms:W3CDTF">2021-10-24T11:50:05Z</dcterms:created>
  <dcterms:modified xsi:type="dcterms:W3CDTF">2021-10-24T20:17:59Z</dcterms:modified>
</cp:coreProperties>
</file>